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2390775"/>
            <a:ext cx="9153525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775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306539"/>
            <a:ext cx="51845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197790"/>
            <a:ext cx="51845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042742"/>
            <a:ext cx="51845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04864"/>
            <a:ext cx="872490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8842" y="3107457"/>
            <a:ext cx="40409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850" y="4005064"/>
            <a:ext cx="43290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4005064"/>
            <a:ext cx="43290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581275"/>
            <a:ext cx="11020425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50100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157412"/>
            <a:ext cx="117538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809" y="1023206"/>
            <a:ext cx="10616108" cy="477724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6021288"/>
            <a:ext cx="9446537" cy="5847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5219715"/>
            <a:ext cx="5904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9170" y="5219715"/>
            <a:ext cx="25892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5058" y="6018368"/>
            <a:ext cx="29567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04475" y="6018368"/>
            <a:ext cx="65899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38287"/>
            <a:ext cx="117252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680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62880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9715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2052" y="3356992"/>
            <a:ext cx="97536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57312"/>
            <a:ext cx="115252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4005064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166937"/>
            <a:ext cx="1089660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40050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95400"/>
            <a:ext cx="117157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247900"/>
            <a:ext cx="107061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33512"/>
            <a:ext cx="108108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3022" y="2276872"/>
            <a:ext cx="54949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022" y="3121824"/>
            <a:ext cx="54949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022" y="3966776"/>
            <a:ext cx="54949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3022" y="4719131"/>
            <a:ext cx="71511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737" y="2305050"/>
            <a:ext cx="9534525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8736" y="3140968"/>
            <a:ext cx="46952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3140968"/>
            <a:ext cx="25413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5067" y="3916472"/>
            <a:ext cx="26406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49842" y="3916472"/>
            <a:ext cx="68470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98583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20888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12138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80727" y="3312138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872" y="4221088"/>
            <a:ext cx="8706512" cy="1818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3"/>
            <a:ext cx="10656671" cy="42683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073" y="5157192"/>
            <a:ext cx="10609559" cy="1601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33525"/>
            <a:ext cx="107251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3425" y="2876419"/>
            <a:ext cx="47145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425" y="3721370"/>
            <a:ext cx="11051207" cy="18678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392" y="1406227"/>
            <a:ext cx="107442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0392" y="3713756"/>
            <a:ext cx="10744200" cy="2883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33550"/>
            <a:ext cx="117157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772816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57939" y="1772816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4415" y="3573016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44225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401036"/>
            <a:ext cx="8568952" cy="3412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944" y="1267487"/>
            <a:ext cx="10549632" cy="5545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00212"/>
            <a:ext cx="116871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2420888"/>
            <a:ext cx="3533775" cy="2581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041" y="5157192"/>
            <a:ext cx="10696575" cy="1447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2283371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1106" y="3792885"/>
            <a:ext cx="401955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" y="1268760"/>
            <a:ext cx="11630025" cy="2524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3933056"/>
            <a:ext cx="4076700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r="36730"/>
          <a:stretch/>
        </p:blipFill>
        <p:spPr>
          <a:xfrm>
            <a:off x="911424" y="4797152"/>
            <a:ext cx="2808312" cy="70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1546" y="4797152"/>
            <a:ext cx="1619250" cy="63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32504" y="3048825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81112"/>
            <a:ext cx="116490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79" y="4005064"/>
            <a:ext cx="87048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869160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877519"/>
            <a:ext cx="11125200" cy="164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5805264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147887"/>
            <a:ext cx="1176337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2025-12-17T09:15:12Z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